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60" r:id="rId3"/>
    <p:sldId id="261" r:id="rId4"/>
    <p:sldId id="258" r:id="rId5"/>
    <p:sldId id="270" r:id="rId6"/>
    <p:sldId id="271" r:id="rId7"/>
    <p:sldId id="272" r:id="rId8"/>
    <p:sldId id="274" r:id="rId9"/>
    <p:sldId id="273" r:id="rId10"/>
    <p:sldId id="27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  <a:srgbClr val="FDF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96" d="100"/>
          <a:sy n="96" d="100"/>
        </p:scale>
        <p:origin x="-178" y="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E4E8A-4E39-4414-8912-C5AE5EA67DE0}" type="datetimeFigureOut">
              <a:rPr lang="ru-RU" smtClean="0"/>
              <a:t>29.04.2025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09486-182B-4B1B-BDF6-953FA136CA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051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E4E8A-4E39-4414-8912-C5AE5EA67DE0}" type="datetimeFigureOut">
              <a:rPr lang="ru-RU" smtClean="0"/>
              <a:t>29.04.2025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09486-182B-4B1B-BDF6-953FA136CA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2703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E4E8A-4E39-4414-8912-C5AE5EA67DE0}" type="datetimeFigureOut">
              <a:rPr lang="ru-RU" smtClean="0"/>
              <a:t>29.04.2025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09486-182B-4B1B-BDF6-953FA136CA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1159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E4E8A-4E39-4414-8912-C5AE5EA67DE0}" type="datetimeFigureOut">
              <a:rPr lang="ru-RU" smtClean="0"/>
              <a:t>29.04.2025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09486-182B-4B1B-BDF6-953FA136CA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7353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E4E8A-4E39-4414-8912-C5AE5EA67DE0}" type="datetimeFigureOut">
              <a:rPr lang="ru-RU" smtClean="0"/>
              <a:t>29.04.2025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09486-182B-4B1B-BDF6-953FA136CA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6591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E4E8A-4E39-4414-8912-C5AE5EA67DE0}" type="datetimeFigureOut">
              <a:rPr lang="ru-RU" smtClean="0"/>
              <a:t>29.04.2025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09486-182B-4B1B-BDF6-953FA136CA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3664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E4E8A-4E39-4414-8912-C5AE5EA67DE0}" type="datetimeFigureOut">
              <a:rPr lang="ru-RU" smtClean="0"/>
              <a:t>29.04.2025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09486-182B-4B1B-BDF6-953FA136CA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8459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E4E8A-4E39-4414-8912-C5AE5EA67DE0}" type="datetimeFigureOut">
              <a:rPr lang="ru-RU" smtClean="0"/>
              <a:t>29.04.2025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09486-182B-4B1B-BDF6-953FA136CA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3389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E4E8A-4E39-4414-8912-C5AE5EA67DE0}" type="datetimeFigureOut">
              <a:rPr lang="ru-RU" smtClean="0"/>
              <a:t>29.04.2025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09486-182B-4B1B-BDF6-953FA136CA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6009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E4E8A-4E39-4414-8912-C5AE5EA67DE0}" type="datetimeFigureOut">
              <a:rPr lang="ru-RU" smtClean="0"/>
              <a:t>29.04.2025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09486-182B-4B1B-BDF6-953FA136CA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4330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E4E8A-4E39-4414-8912-C5AE5EA67DE0}" type="datetimeFigureOut">
              <a:rPr lang="ru-RU" smtClean="0"/>
              <a:t>29.04.2025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09486-182B-4B1B-BDF6-953FA136CA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9243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E4E8A-4E39-4414-8912-C5AE5EA67DE0}" type="datetimeFigureOut">
              <a:rPr lang="ru-RU" smtClean="0"/>
              <a:t>29.04.2025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709486-182B-4B1B-BDF6-953FA136CA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837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8861" y="119271"/>
            <a:ext cx="11790144" cy="1272208"/>
          </a:xfrm>
          <a:noFill/>
        </p:spPr>
        <p:txBody>
          <a:bodyPr>
            <a:normAutofit/>
          </a:bodyPr>
          <a:lstStyle/>
          <a:p>
            <a:pPr algn="ctr"/>
            <a:r>
              <a:rPr lang="ru-RU" sz="3100" b="1" dirty="0" smtClean="0">
                <a:ln w="25400">
                  <a:noFill/>
                </a:ln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b="1" dirty="0" smtClean="0">
                <a:ln w="25400">
                  <a:noFill/>
                </a:ln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Лучшая школьная </a:t>
            </a:r>
            <a:r>
              <a:rPr lang="ru-RU" sz="3200" b="1" dirty="0" smtClean="0">
                <a:ln w="25400">
                  <a:noFill/>
                </a:ln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столовая </a:t>
            </a:r>
            <a:r>
              <a:rPr lang="ru-RU" sz="3200" b="1" dirty="0" smtClean="0">
                <a:ln w="25400">
                  <a:noFill/>
                </a:ln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ln w="25400">
                  <a:noFill/>
                </a:ln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b="1" dirty="0" smtClean="0">
                <a:ln w="25400">
                  <a:noFill/>
                </a:ln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2025» </a:t>
            </a:r>
            <a:r>
              <a:rPr lang="ru-RU" sz="3200" b="1" dirty="0" smtClean="0">
                <a:ln w="25400">
                  <a:noFill/>
                </a:ln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n w="25400">
                  <a:noFill/>
                </a:ln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n w="25400">
                  <a:noFill/>
                </a:ln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МБОУ « </a:t>
            </a:r>
            <a:r>
              <a:rPr lang="ru-RU" sz="3200" b="1" dirty="0" err="1" smtClean="0">
                <a:ln w="25400">
                  <a:noFill/>
                </a:ln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Большеполянская</a:t>
            </a:r>
            <a:r>
              <a:rPr lang="ru-RU" sz="3200" b="1" dirty="0" smtClean="0">
                <a:ln w="25400">
                  <a:noFill/>
                </a:ln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ln w="25400">
                  <a:noFill/>
                </a:ln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200" b="1" dirty="0" smtClean="0">
                <a:ln w="25400">
                  <a:noFill/>
                </a:ln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ОШ» </a:t>
            </a:r>
            <a:endParaRPr lang="ru-RU" sz="3200" b="1" dirty="0">
              <a:ln w="25400">
                <a:noFill/>
              </a:ln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864" y="1542553"/>
            <a:ext cx="9883472" cy="5049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82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584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c\Downloads\IMG_46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968" y="532737"/>
            <a:ext cx="10379101" cy="5629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7726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621" y="675860"/>
            <a:ext cx="9716494" cy="5604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008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c\Downloads\IMG_46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75962" y="-1147970"/>
            <a:ext cx="8458200" cy="7354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7737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pc\Downloads\IMG_46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879" y="453224"/>
            <a:ext cx="8448000" cy="5944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210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pc\Downloads\IMG_46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335" y="310100"/>
            <a:ext cx="8940474" cy="6186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392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pc\Downloads\IMG_46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3141" y="729532"/>
            <a:ext cx="8846442" cy="5130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3000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pc\Downloads\IMG_46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728" y="331967"/>
            <a:ext cx="8448000" cy="6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2262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pc\Downloads\IMG_46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194" y="532738"/>
            <a:ext cx="8544000" cy="6082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7058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711</TotalTime>
  <Words>7</Words>
  <Application>Microsoft Office PowerPoint</Application>
  <PresentationFormat>Произвольный</PresentationFormat>
  <Paragraphs>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«Лучшая школьная столовая  - 2025»   МБОУ « Большеполянская ООШ»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«Столовая филиала МБОУ Избердеевской СОШ в селе Дубовое»</dc:title>
  <dc:creator>Школа</dc:creator>
  <cp:lastModifiedBy>pc</cp:lastModifiedBy>
  <cp:revision>46</cp:revision>
  <dcterms:created xsi:type="dcterms:W3CDTF">2024-03-22T07:24:24Z</dcterms:created>
  <dcterms:modified xsi:type="dcterms:W3CDTF">2025-04-29T09:22:43Z</dcterms:modified>
</cp:coreProperties>
</file>